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94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CC9757-6AD3-902B-31A4-E854B32485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E766625-C6EB-CE8D-9C12-BE6D090675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14334A-3D0F-F1E9-4156-120352857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D9B5-7CEC-48EB-A456-A574DBFC4AB3}" type="datetimeFigureOut">
              <a:rPr lang="es-CO" smtClean="0"/>
              <a:t>9/06/2025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CE373EF-9D77-8AF1-EA71-79A1EE1FC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D45F4EB-87C8-FDA5-5C22-374C0A783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3A6D-0BA0-472E-8548-17A7824920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61339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754E10-6570-6E80-9091-56A87FA31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0D1B9FA-D06D-1EA1-DAE4-94C69B7157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C368056-400A-EFB1-059F-BBB094397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D9B5-7CEC-48EB-A456-A574DBFC4AB3}" type="datetimeFigureOut">
              <a:rPr lang="es-CO" smtClean="0"/>
              <a:t>9/06/2025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F6DAF2C-7734-9863-18D3-D56407DA3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757839F-3F6E-ACCC-4D4A-7D3C684F0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3A6D-0BA0-472E-8548-17A7824920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50381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7B60FA4-D596-267C-6D54-5D0C891494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EDE94D7-0636-D086-6A68-996290E50E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39A3DC4-AC2B-9610-94A6-8DD91E4FB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D9B5-7CEC-48EB-A456-A574DBFC4AB3}" type="datetimeFigureOut">
              <a:rPr lang="es-CO" smtClean="0"/>
              <a:t>9/06/2025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8D9FDFE-6EEC-783A-095C-F6BFE74A0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616DD91-DF86-927A-4F72-E0DE6705C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3A6D-0BA0-472E-8548-17A7824920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712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6EAAD6-10C4-2DC6-0E7D-F25611A97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C018543-9710-A800-724D-2E80B77AAF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FD160EA-8220-FC6D-32A3-8E7C251EF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D9B5-7CEC-48EB-A456-A574DBFC4AB3}" type="datetimeFigureOut">
              <a:rPr lang="es-CO" smtClean="0"/>
              <a:t>9/06/2025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5BB3C9-FF5E-DDCD-07E5-8974E7A70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C14C8D5-5169-96F3-BE61-FBFF5512D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3A6D-0BA0-472E-8548-17A7824920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7567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D7DE13-6DE3-6117-8C77-551994A53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6083EF3-3BD2-A6B9-F724-CED1128449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61D72A-3DE8-A022-AB6A-96FB163368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D9B5-7CEC-48EB-A456-A574DBFC4AB3}" type="datetimeFigureOut">
              <a:rPr lang="es-CO" smtClean="0"/>
              <a:t>9/06/2025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138730D-4A33-CA0A-4496-FA9A52E45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E40F9E4-3AC0-6462-8F0A-E3762935D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3A6D-0BA0-472E-8548-17A7824920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63557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0C224B-C600-1B8B-3976-D1AE3A35A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376801F-F3E5-AB8D-CA0B-7418A8AEE5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A29CD7A-CE84-50AF-5337-688D40CB1D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6775DF4-2C28-55F2-1570-03CD51AA4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D9B5-7CEC-48EB-A456-A574DBFC4AB3}" type="datetimeFigureOut">
              <a:rPr lang="es-CO" smtClean="0"/>
              <a:t>9/06/2025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D17D360-78A8-D294-CD4E-CC92E1A15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1900367-B214-04CC-9DD0-FD4497D7A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3A6D-0BA0-472E-8548-17A7824920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63110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7AD42F-A059-B531-C9D1-ED431B175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FB7EFA9-48E5-F110-66DC-0A3117C9B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C8E975D-65FD-5ED1-DB2C-B2196EE838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CED20A0-5A9E-326D-8758-D6C7F2FC2E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F8178A2-193D-72E7-EFD0-9EFBD30569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2C8C47B-D5E4-0CBE-0857-8DD6CDEB8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D9B5-7CEC-48EB-A456-A574DBFC4AB3}" type="datetimeFigureOut">
              <a:rPr lang="es-CO" smtClean="0"/>
              <a:t>9/06/2025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8BC3419-623E-A883-E482-30A69856E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5C329E2-6068-D06A-B348-4ED123938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3A6D-0BA0-472E-8548-17A7824920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862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05CCF9-E126-AC0A-99CB-0BF7D319B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8750EED-F2CA-AFEA-2201-1B049ECD6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D9B5-7CEC-48EB-A456-A574DBFC4AB3}" type="datetimeFigureOut">
              <a:rPr lang="es-CO" smtClean="0"/>
              <a:t>9/06/2025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2BA9818-CA28-5B48-E60F-AE8B69765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7FD797F-CCB8-C3A2-0850-B47816D0A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3A6D-0BA0-472E-8548-17A7824920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8975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5D1A171-A1F3-1B17-63E1-1E2CBFF76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D9B5-7CEC-48EB-A456-A574DBFC4AB3}" type="datetimeFigureOut">
              <a:rPr lang="es-CO" smtClean="0"/>
              <a:t>9/06/2025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2269B68-8D0D-131F-359D-6D336C516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CFB55CA-D530-67F2-5D2A-55A84CF4F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3A6D-0BA0-472E-8548-17A7824920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11454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ABCBBB-DFE0-815C-8F7D-8EAE853FA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770A82-8DDD-2F35-6ACC-30B95B99F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0586435-D4A8-D662-F1DE-1C0D9E9AE0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7EF4CAD-4D09-B385-EFAD-0A4AC1A14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D9B5-7CEC-48EB-A456-A574DBFC4AB3}" type="datetimeFigureOut">
              <a:rPr lang="es-CO" smtClean="0"/>
              <a:t>9/06/2025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9E2B580-618A-5FFF-BE28-065485DF7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821BCDC-C58C-95E9-08DC-39676D07A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3A6D-0BA0-472E-8548-17A7824920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62086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A81DF0-7ABC-16BB-5E7A-4AB1A76BC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2356560-03BC-2183-D1C2-E4DC50D127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6191975-DDFE-C008-DD9D-9FF35F6948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7EACDAF-91AF-5FA4-E35E-2746EBA3E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CD9B5-7CEC-48EB-A456-A574DBFC4AB3}" type="datetimeFigureOut">
              <a:rPr lang="es-CO" smtClean="0"/>
              <a:t>9/06/2025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9C249AA-CF23-E682-4181-DBB0D5193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FEDCAED-4149-2AE8-D187-45BA1F094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33A6D-0BA0-472E-8548-17A7824920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7208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5F83FF6-2A18-850F-1437-9C7DC23D7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39C17A8-F9CF-DED1-4E1F-D978F2FA3E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972D0E7-C779-8225-8C65-8A6F7BCA3A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3CD9B5-7CEC-48EB-A456-A574DBFC4AB3}" type="datetimeFigureOut">
              <a:rPr lang="es-CO" smtClean="0"/>
              <a:t>9/06/2025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368B7C-7925-69B1-EE3F-A844210EA0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090515A-11DD-4FF0-F526-74F1275CC6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F33A6D-0BA0-472E-8548-17A7824920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91384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6A7CE4-E1E8-CFF1-E355-B2A77C3915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8947" y="1634426"/>
            <a:ext cx="10369685" cy="2479675"/>
          </a:xfrm>
        </p:spPr>
        <p:txBody>
          <a:bodyPr>
            <a:normAutofit fontScale="90000"/>
          </a:bodyPr>
          <a:lstStyle/>
          <a:p>
            <a:r>
              <a:rPr lang="es-ES" dirty="0"/>
              <a:t>CONTROL VELOCIDAD PARA MOTOR D.C</a:t>
            </a:r>
            <a:br>
              <a:rPr lang="es-ES" dirty="0"/>
            </a:br>
            <a:r>
              <a:rPr lang="es-ES" dirty="0"/>
              <a:t>GRUPOS DE 1 A 4</a:t>
            </a:r>
            <a:br>
              <a:rPr lang="es-ES" dirty="0"/>
            </a:br>
            <a:r>
              <a:rPr lang="es-ES" dirty="0"/>
              <a:t> ESTUDIANTES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1EDFBD8-F1EB-EBED-0B44-B45873E9C8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86532"/>
            <a:ext cx="9144000" cy="1655762"/>
          </a:xfrm>
        </p:spPr>
        <p:txBody>
          <a:bodyPr/>
          <a:lstStyle/>
          <a:p>
            <a:r>
              <a:rPr lang="es-ES" dirty="0" err="1"/>
              <a:t>Ing</a:t>
            </a:r>
            <a:r>
              <a:rPr lang="es-ES" dirty="0"/>
              <a:t> Juan Carlos Vizcaino Aponte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52220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LECTRONICA: enero 2011">
            <a:extLst>
              <a:ext uri="{FF2B5EF4-FFF2-40B4-BE49-F238E27FC236}">
                <a16:creationId xmlns:a16="http://schemas.microsoft.com/office/drawing/2014/main" id="{D21367C9-C4D2-D345-1D4F-20BC1880514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0" y="643466"/>
            <a:ext cx="7782560" cy="557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216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EC98754-725A-34D8-7551-BFAC12ECC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590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411224-51FD-6EF2-EA14-190C5EE80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44FE2D-C5BB-3064-A180-B1CD0F8E4B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FBEFB57-384B-EC03-0C4B-1DE197981B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9348"/>
            <a:ext cx="12192000" cy="6279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28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21</Words>
  <Application>Microsoft Office PowerPoint</Application>
  <PresentationFormat>Panorámica</PresentationFormat>
  <Paragraphs>2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CONTROL VELOCIDAD PARA MOTOR D.C GRUPOS DE 1 A 4  ESTUDIANTES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JUAN CARLOS VIZCAINO APONTE</dc:creator>
  <cp:lastModifiedBy>JUAN CARLOS VIZCAINO APONTE</cp:lastModifiedBy>
  <cp:revision>3</cp:revision>
  <dcterms:created xsi:type="dcterms:W3CDTF">2025-05-08T11:54:20Z</dcterms:created>
  <dcterms:modified xsi:type="dcterms:W3CDTF">2025-06-09T16:09:46Z</dcterms:modified>
</cp:coreProperties>
</file>